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144"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205056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3-8 м/с. Ауа температурасы түнде 4-6, күндіз 21-23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719437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25673</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5201</cp:revision>
  <cp:lastPrinted>2021-07-01T03:56:27Z</cp:lastPrinted>
  <dcterms:created xsi:type="dcterms:W3CDTF">2018-03-27T06:03:00Z</dcterms:created>
  <dcterms:modified xsi:type="dcterms:W3CDTF">2026-05-15T07:52:45Z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